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9" r:id="rId19"/>
    <p:sldId id="274" r:id="rId20"/>
    <p:sldId id="278" r:id="rId21"/>
    <p:sldId id="275" r:id="rId22"/>
    <p:sldId id="276" r:id="rId23"/>
    <p:sldId id="277" r:id="rId24"/>
    <p:sldId id="280" r:id="rId25"/>
    <p:sldId id="281" r:id="rId26"/>
    <p:sldId id="283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F6A9A8E-1C89-4B0B-87C9-8D821DA52722}" type="datetimeFigureOut">
              <a:rPr lang="en-US" smtClean="0"/>
              <a:t>23/12/2019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57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23/12/2019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20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01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00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486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10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88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50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99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22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0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23/12/2019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41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23/12/2019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2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23/12/2019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37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23/12/2019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35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23/12/2019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56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23/12/2019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F6A9A8E-1C89-4B0B-87C9-8D821DA52722}" type="datetimeFigureOut">
              <a:rPr lang="en-US" smtClean="0"/>
              <a:t>23/12/2019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505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6555" y="791736"/>
            <a:ext cx="7197726" cy="869795"/>
          </a:xfrm>
        </p:spPr>
        <p:txBody>
          <a:bodyPr/>
          <a:lstStyle/>
          <a:p>
            <a:pPr algn="ctr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 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6555" y="2200093"/>
            <a:ext cx="7197726" cy="2093127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6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80302" y="4293220"/>
            <a:ext cx="4199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Giáo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Hướng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Dẫn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Thầy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Trần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Tú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07648" y="4831782"/>
            <a:ext cx="254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Trần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Tuấn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16110247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Đoàn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17110126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95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293649"/>
          </a:xfrm>
        </p:spPr>
        <p:txBody>
          <a:bodyPr>
            <a:normAutofit fontScale="90000"/>
          </a:bodyPr>
          <a:lstStyle/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2.1.5. Check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67990" y="903249"/>
            <a:ext cx="11273884" cy="595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66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583580"/>
          </a:xfrm>
        </p:spPr>
        <p:txBody>
          <a:bodyPr>
            <a:normAutofit fontScale="90000"/>
          </a:bodyPr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2.1.6.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070518"/>
            <a:ext cx="10788804" cy="578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96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465667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2.1.7. Login.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075267"/>
            <a:ext cx="10476570" cy="578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2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405161"/>
          </a:xfrm>
        </p:spPr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2.1.8.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092820"/>
            <a:ext cx="10521175" cy="576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01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628185"/>
          </a:xfrm>
        </p:spPr>
        <p:txBody>
          <a:bodyPr>
            <a:normAutofit fontScale="90000"/>
          </a:bodyPr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2.1.9.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081669"/>
            <a:ext cx="10387360" cy="577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2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817756"/>
          </a:xfrm>
        </p:spPr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2.1.10.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126273"/>
            <a:ext cx="10465419" cy="573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85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605883"/>
          </a:xfrm>
        </p:spPr>
        <p:txBody>
          <a:bodyPr>
            <a:normAutofit fontScale="90000"/>
          </a:bodyPr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2.1.11.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025912"/>
            <a:ext cx="10532326" cy="58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77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505522"/>
          </a:xfrm>
        </p:spPr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2.1.12.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226634"/>
            <a:ext cx="10420814" cy="563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43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97006"/>
            <a:ext cx="10131425" cy="672790"/>
          </a:xfrm>
        </p:spPr>
        <p:txBody>
          <a:bodyPr/>
          <a:lstStyle/>
          <a:p>
            <a:r>
              <a:rPr lang="en-US" dirty="0" smtClean="0"/>
              <a:t>2.2.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/>
              <a:t> </a:t>
            </a:r>
            <a:r>
              <a:rPr lang="en-US" dirty="0" smtClean="0"/>
              <a:t>admin.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9977" y="869796"/>
            <a:ext cx="10131425" cy="47847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348267"/>
            <a:ext cx="10131425" cy="550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65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483220"/>
          </a:xfrm>
        </p:spPr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2.2.2.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092821"/>
            <a:ext cx="10420814" cy="576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2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85639"/>
            <a:ext cx="10131425" cy="360556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Database.</a:t>
            </a:r>
          </a:p>
          <a:p>
            <a:pPr marL="514350" indent="-514350">
              <a:buAutoNum type="arabicPeriod"/>
            </a:pPr>
            <a:r>
              <a:rPr lang="en-US" sz="3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website.</a:t>
            </a:r>
          </a:p>
          <a:p>
            <a:pPr marL="0" indent="0"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2.1. </a:t>
            </a:r>
            <a:r>
              <a:rPr lang="en-US" sz="3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 </a:t>
            </a:r>
            <a:r>
              <a:rPr lang="en-US" sz="3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admin.</a:t>
            </a:r>
          </a:p>
          <a:p>
            <a:pPr marL="0" indent="0"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Demo website.</a:t>
            </a:r>
          </a:p>
          <a:p>
            <a:pPr marL="0" indent="0"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StoredPrcedures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844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583580"/>
          </a:xfrm>
        </p:spPr>
        <p:txBody>
          <a:bodyPr>
            <a:normAutofit fontScale="90000"/>
          </a:bodyPr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(Admin).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115122"/>
            <a:ext cx="10521175" cy="574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86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494371"/>
          </a:xfrm>
        </p:spPr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2.2.4.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(Admin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103971"/>
            <a:ext cx="10554628" cy="57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07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StoredProcedures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884" y="1662564"/>
            <a:ext cx="10131425" cy="578831"/>
          </a:xfrm>
        </p:spPr>
        <p:txBody>
          <a:bodyPr/>
          <a:lstStyle/>
          <a:p>
            <a:r>
              <a:rPr lang="en-US" dirty="0" smtClean="0"/>
              <a:t>4.1.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57" y="2605382"/>
            <a:ext cx="8843076" cy="298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29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75786"/>
            <a:ext cx="10131425" cy="683942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4.2.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16" y="1247774"/>
            <a:ext cx="9516730" cy="534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31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4.3.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user.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68" y="2065867"/>
            <a:ext cx="10663890" cy="220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7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886055"/>
            <a:ext cx="10669249" cy="304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37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4.4. Trigger.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775"/>
            <a:ext cx="6172200" cy="4162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628775"/>
            <a:ext cx="60198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46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165402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80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end</a:t>
            </a:r>
            <a:endParaRPr lang="en-US" sz="8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61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database.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0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1158694"/>
          </a:xfrm>
        </p:spPr>
        <p:txBody>
          <a:bodyPr>
            <a:normAutofit/>
          </a:bodyPr>
          <a:lstStyle/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admin.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44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5947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2.1.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279" y="1204333"/>
            <a:ext cx="10131425" cy="545377"/>
          </a:xfrm>
        </p:spPr>
        <p:txBody>
          <a:bodyPr/>
          <a:lstStyle/>
          <a:p>
            <a:r>
              <a:rPr lang="en-US" dirty="0" smtClean="0"/>
              <a:t>2.1.1.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96962" y="1799065"/>
            <a:ext cx="9222058" cy="492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41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750849"/>
          </a:xfrm>
        </p:spPr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2.1.2.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57561" y="1159727"/>
            <a:ext cx="11173522" cy="569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35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505522"/>
          </a:xfrm>
        </p:spPr>
        <p:txBody>
          <a:bodyPr/>
          <a:lstStyle/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2.1.3.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1" y="1115123"/>
            <a:ext cx="10359483" cy="5742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9299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639337"/>
          </a:xfrm>
        </p:spPr>
        <p:txBody>
          <a:bodyPr>
            <a:normAutofit fontScale="90000"/>
          </a:bodyPr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2.1.4.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cart.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1070518"/>
            <a:ext cx="10811107" cy="578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079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159</TotalTime>
  <Words>219</Words>
  <Application>Microsoft Office PowerPoint</Application>
  <PresentationFormat>Widescreen</PresentationFormat>
  <Paragraphs>40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Celestial</vt:lpstr>
      <vt:lpstr>BÁO CÁO ĐỒ ÁN 1</vt:lpstr>
      <vt:lpstr>PowerPoint Presentation</vt:lpstr>
      <vt:lpstr>1. thiết kế database.</vt:lpstr>
      <vt:lpstr>PowerPoint Presentation</vt:lpstr>
      <vt:lpstr>2. thiết kế giao diện.</vt:lpstr>
      <vt:lpstr>2.1. giao diện người dùng.</vt:lpstr>
      <vt:lpstr>2.1.2. Sản phẩm của các chủng loại. </vt:lpstr>
      <vt:lpstr>2.1.3. Các mặt hàng đặc biệt.</vt:lpstr>
      <vt:lpstr>2.1.4. Các mặt hàng trong cart. </vt:lpstr>
      <vt:lpstr>2.1.5. Check Out.</vt:lpstr>
      <vt:lpstr>2.1.6. Đơn hàng. </vt:lpstr>
      <vt:lpstr>2.1.7. Login.</vt:lpstr>
      <vt:lpstr>2.1.8. Quên mật khẩu.</vt:lpstr>
      <vt:lpstr>2.1.9. Đăng ký thành viên. </vt:lpstr>
      <vt:lpstr>2.1.10. Đổi mật khẩu. </vt:lpstr>
      <vt:lpstr>2.1.11. Cập nhật hồ sơ. </vt:lpstr>
      <vt:lpstr>2.1.12. Hàng đã mua.</vt:lpstr>
      <vt:lpstr>2.2. trang quản trị admin.</vt:lpstr>
      <vt:lpstr>2.2.2. Quản lý bán hàng</vt:lpstr>
      <vt:lpstr>2.2.3. Quản lý loại hàng hóa(Admin). </vt:lpstr>
      <vt:lpstr>2.2.4. Quản lý khách hàng(Admin).</vt:lpstr>
      <vt:lpstr>4. Danh Sách Các StoredProcedures </vt:lpstr>
      <vt:lpstr>4.2. tìm kiếm hàng đặc biệt.</vt:lpstr>
      <vt:lpstr>4.3. tìm kiếm user.</vt:lpstr>
      <vt:lpstr>4.3. tìm kiếm Hóa đơn.</vt:lpstr>
      <vt:lpstr>4.4. Trigger.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DBMS</dc:title>
  <dc:creator>Tuân Trần</dc:creator>
  <cp:lastModifiedBy>Tuân Trần</cp:lastModifiedBy>
  <cp:revision>16</cp:revision>
  <dcterms:created xsi:type="dcterms:W3CDTF">2019-12-11T14:46:54Z</dcterms:created>
  <dcterms:modified xsi:type="dcterms:W3CDTF">2019-12-23T07:29:22Z</dcterms:modified>
</cp:coreProperties>
</file>